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410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577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875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499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97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69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939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65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429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919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85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DA7B6-0116-4123-9D93-F228231E193A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3DE5F-4D4A-42CB-B746-CA15E44717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16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3435" y="2575468"/>
            <a:ext cx="81614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Морфологические формы воспаления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71879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" y="360468"/>
            <a:ext cx="4373245" cy="57645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088466" y="666734"/>
            <a:ext cx="331046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Клетка Микулича при склероме. В цитоплазме видны огромные вакуоли (В), в которых содержатся бациллы Волковича-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Фриша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(Б).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ПзК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плазматическая клетка (по Давиду). х7000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72510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090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844" y="687783"/>
            <a:ext cx="6166908" cy="393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95506" y="4855432"/>
            <a:ext cx="29529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Серозный гепатит</a:t>
            </a:r>
            <a:endParaRPr kumimoji="0" lang="ru-RU" alt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99" y="1236134"/>
            <a:ext cx="7882467" cy="39454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695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933" y="457200"/>
            <a:ext cx="4737312" cy="5495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665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163" y="528743"/>
            <a:ext cx="5822104" cy="46105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846153" y="5394868"/>
            <a:ext cx="40372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Катаральный бронхит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60825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128" y="376553"/>
            <a:ext cx="4772872" cy="515217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72533" y="5528732"/>
            <a:ext cx="84581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Межуточный (интерстициальный) миокардит.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41836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96" y="978006"/>
            <a:ext cx="7066703" cy="4186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2334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762" y="716596"/>
            <a:ext cx="6270837" cy="47105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041326" y="5605319"/>
            <a:ext cx="5680273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Сифилитическая гранулема (гумма)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023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30" y="518795"/>
            <a:ext cx="5057140" cy="58204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5339838" y="4336534"/>
            <a:ext cx="13821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Лепра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69271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49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Шалахметова Тамара</cp:lastModifiedBy>
  <cp:revision>1</cp:revision>
  <dcterms:created xsi:type="dcterms:W3CDTF">2020-03-12T08:57:52Z</dcterms:created>
  <dcterms:modified xsi:type="dcterms:W3CDTF">2020-03-12T09:02:40Z</dcterms:modified>
</cp:coreProperties>
</file>